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3477D-292F-7D4C-8EF7-729AA56A4FAA}" type="datetimeFigureOut">
              <a:rPr lang="en-US" smtClean="0"/>
              <a:pPr/>
              <a:t>10/11/12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C4F0D-95C2-5241-A805-9F0A193533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9600" b="1" dirty="0" smtClean="0"/>
              <a:t>1773</a:t>
            </a:r>
            <a:endParaRPr lang="en-US" sz="9600" b="1" dirty="0"/>
          </a:p>
        </p:txBody>
      </p:sp>
      <p:pic>
        <p:nvPicPr>
          <p:cNvPr id="5" name="Picture 4" descr="monopoly-m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90472"/>
            <a:ext cx="4724400" cy="4354664"/>
          </a:xfrm>
          <a:prstGeom prst="rect">
            <a:avLst/>
          </a:prstGeom>
        </p:spPr>
      </p:pic>
      <p:pic>
        <p:nvPicPr>
          <p:cNvPr id="6" name="Picture 5" descr="tea_cup_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0" y="2654300"/>
            <a:ext cx="3251200" cy="2438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53102" y="2284968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Tea Act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07067" y="5929868"/>
            <a:ext cx="252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What is a monopoly?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/>
              <a:t>December 16, 1773</a:t>
            </a:r>
            <a:endParaRPr lang="en-US" sz="7200" b="1" dirty="0"/>
          </a:p>
        </p:txBody>
      </p:sp>
      <p:pic>
        <p:nvPicPr>
          <p:cNvPr id="3" name="Picture 2" descr="Boston Tea Party AB &amp; F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883" y="1417638"/>
            <a:ext cx="6095390" cy="50651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did the British Parliament do?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Intolerable Acts</a:t>
            </a:r>
          </a:p>
          <a:p>
            <a:pPr lvl="1"/>
            <a:r>
              <a:rPr lang="en-US" dirty="0" smtClean="0"/>
              <a:t>Closed the port of Boston</a:t>
            </a:r>
          </a:p>
          <a:p>
            <a:pPr lvl="1"/>
            <a:r>
              <a:rPr lang="en-US" dirty="0" smtClean="0"/>
              <a:t>Increased the powers of the royal governor</a:t>
            </a:r>
          </a:p>
          <a:p>
            <a:pPr lvl="1"/>
            <a:r>
              <a:rPr lang="en-US" dirty="0" smtClean="0"/>
              <a:t>Decreased the power of the colonial government</a:t>
            </a:r>
          </a:p>
          <a:p>
            <a:pPr lvl="1"/>
            <a:r>
              <a:rPr lang="en-US" dirty="0" smtClean="0"/>
              <a:t>Strengthened the Quartering Act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Quebec Act</a:t>
            </a:r>
          </a:p>
          <a:p>
            <a:pPr lvl="1"/>
            <a:r>
              <a:rPr lang="en-US" dirty="0" smtClean="0"/>
              <a:t>Set up boundaries so the colonists couldn’t </a:t>
            </a:r>
            <a:r>
              <a:rPr lang="en-US" smtClean="0"/>
              <a:t>move west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Continental Congress</a:t>
            </a:r>
            <a:endParaRPr lang="en-US" dirty="0"/>
          </a:p>
        </p:txBody>
      </p:sp>
      <p:pic>
        <p:nvPicPr>
          <p:cNvPr id="4" name="Content Placeholder 3" descr="SamAdamsBeer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1775" r="-21775"/>
          <a:stretch>
            <a:fillRect/>
          </a:stretch>
        </p:blipFill>
        <p:spPr/>
      </p:pic>
      <p:pic>
        <p:nvPicPr>
          <p:cNvPr id="5" name="Picture 4" descr="OneDollarBi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070861"/>
            <a:ext cx="4572000" cy="3632200"/>
          </a:xfrm>
          <a:prstGeom prst="rect">
            <a:avLst/>
          </a:prstGeom>
        </p:spPr>
      </p:pic>
      <p:pic>
        <p:nvPicPr>
          <p:cNvPr id="6" name="Picture 5" descr="John-Adams-300x2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450311"/>
            <a:ext cx="3810000" cy="2730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16534" y="6400671"/>
            <a:ext cx="2724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does “repeal” mean?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What did King George III say to the petition</a:t>
            </a:r>
            <a:br>
              <a:rPr lang="en-US" sz="3200" b="1" dirty="0" smtClean="0"/>
            </a:br>
            <a:r>
              <a:rPr lang="en-US" sz="3200" b="1" dirty="0" smtClean="0"/>
              <a:t>from the First Continental Congress?</a:t>
            </a:r>
            <a:endParaRPr lang="en-US" sz="3200" b="1" dirty="0"/>
          </a:p>
        </p:txBody>
      </p:sp>
      <p:pic>
        <p:nvPicPr>
          <p:cNvPr id="4" name="Picture 3" descr="king george-i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6400"/>
            <a:ext cx="3048000" cy="39116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060951" y="1794746"/>
            <a:ext cx="3171094" cy="2112278"/>
          </a:xfrm>
          <a:prstGeom prst="wedgeEllipseCallout">
            <a:avLst>
              <a:gd name="adj1" fmla="val -68432"/>
              <a:gd name="adj2" fmla="val 5207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OK, sure!  No problem!</a:t>
            </a:r>
          </a:p>
          <a:p>
            <a:pPr algn="ctr"/>
            <a:r>
              <a:rPr lang="en-US" dirty="0" smtClean="0"/>
              <a:t>Do you guys need anything else done?</a:t>
            </a:r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5232045" y="3479046"/>
            <a:ext cx="3454755" cy="2139889"/>
          </a:xfrm>
          <a:prstGeom prst="wedgeEllipseCallout">
            <a:avLst>
              <a:gd name="adj1" fmla="val -157893"/>
              <a:gd name="adj2" fmla="val -2330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Psych nah!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So, the Colonists started stocking up on weapons and getting ready for a fight…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13743"/>
            <a:ext cx="8229600" cy="295084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When the British soldiers went to Lexington, Massachusetts…</a:t>
            </a:r>
          </a:p>
          <a:p>
            <a:pPr algn="ctr">
              <a:buNone/>
            </a:pPr>
            <a:r>
              <a:rPr lang="en-US" dirty="0" smtClean="0"/>
              <a:t>not Lexington, Kentucky…</a:t>
            </a:r>
          </a:p>
          <a:p>
            <a:pPr algn="ctr">
              <a:buNone/>
            </a:pPr>
            <a:r>
              <a:rPr lang="en-US" dirty="0" smtClean="0"/>
              <a:t>to take their weapons away…there was a shot fired…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This became known as “the shot heard round the world”</a:t>
            </a:r>
          </a:p>
        </p:txBody>
      </p:sp>
      <p:pic>
        <p:nvPicPr>
          <p:cNvPr id="4" name="Picture 3" descr="Lexington, M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753" y="1587660"/>
            <a:ext cx="3800483" cy="3233112"/>
          </a:xfrm>
          <a:prstGeom prst="rect">
            <a:avLst/>
          </a:prstGeom>
        </p:spPr>
      </p:pic>
      <p:pic>
        <p:nvPicPr>
          <p:cNvPr id="5" name="Picture 4" descr="New England Patriot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23" y="1090653"/>
            <a:ext cx="8447177" cy="4370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154</Words>
  <Application>Microsoft Macintosh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1773</vt:lpstr>
      <vt:lpstr>December 16, 1773</vt:lpstr>
      <vt:lpstr>What did the British Parliament do?</vt:lpstr>
      <vt:lpstr>First Continental Congress</vt:lpstr>
      <vt:lpstr>What did King George III say to the petition from the First Continental Congress?</vt:lpstr>
      <vt:lpstr>So, the Colonists started stocking up on weapons and getting ready for a fight…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1773</dc:title>
  <dc:creator>Michael Farrell</dc:creator>
  <cp:lastModifiedBy>Michael Farrell</cp:lastModifiedBy>
  <cp:revision>2</cp:revision>
  <dcterms:created xsi:type="dcterms:W3CDTF">2012-10-11T15:32:34Z</dcterms:created>
  <dcterms:modified xsi:type="dcterms:W3CDTF">2012-10-11T17:30:37Z</dcterms:modified>
</cp:coreProperties>
</file>